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01E2AB8-06D1-485B-A639-181161A9649B}" type="datetimeFigureOut">
              <a:rPr lang="ru-RU" smtClean="0"/>
              <a:t>14.12.2012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5EFBC60-1E4F-42E1-83BD-A4D53659F3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ru-RU" dirty="0" smtClean="0"/>
              <a:t>Курсы </a:t>
            </a:r>
            <a:r>
              <a:rPr lang="ru-RU" dirty="0" err="1" smtClean="0"/>
              <a:t>предшкольной</a:t>
            </a:r>
            <a:r>
              <a:rPr lang="ru-RU" dirty="0" smtClean="0"/>
              <a:t> подготовки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24258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3 ноября 2012 года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состоялось организационное родительское собрание для родителей будущих первоклассников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 3 ноября 2012 года  на базе СОШ № 29 проводятся   занятия  для будущих первоклассников  </a:t>
            </a:r>
            <a:r>
              <a:rPr lang="ru-RU" sz="3200" dirty="0"/>
              <a:t>в </a:t>
            </a:r>
            <a:r>
              <a:rPr lang="ru-RU" sz="3200" dirty="0" smtClean="0"/>
              <a:t> группах  </a:t>
            </a:r>
            <a:r>
              <a:rPr lang="ru-RU" sz="3200" dirty="0"/>
              <a:t>по подготовке </a:t>
            </a:r>
            <a:r>
              <a:rPr lang="ru-RU" sz="3200" dirty="0" smtClean="0"/>
              <a:t>к </a:t>
            </a:r>
            <a:r>
              <a:rPr lang="ru-RU" sz="3200" dirty="0"/>
              <a:t>обучению в </a:t>
            </a:r>
            <a:r>
              <a:rPr lang="ru-RU" sz="3200" dirty="0" smtClean="0"/>
              <a:t>школе</a:t>
            </a:r>
            <a:r>
              <a:rPr lang="ru-RU" sz="3200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6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По субботам </a:t>
            </a:r>
            <a:r>
              <a:rPr lang="ru-RU" sz="3200" dirty="0"/>
              <a:t>с 11:00 до 12: 30</a:t>
            </a:r>
          </a:p>
          <a:p>
            <a:endParaRPr lang="ru-RU" sz="3200" dirty="0" smtClean="0"/>
          </a:p>
          <a:p>
            <a:r>
              <a:rPr lang="ru-RU" sz="3200" dirty="0" smtClean="0"/>
              <a:t> 3 занятия по 25 минут</a:t>
            </a:r>
          </a:p>
          <a:p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2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u="sng" dirty="0" smtClean="0"/>
              <a:t>Тимонина </a:t>
            </a:r>
            <a:r>
              <a:rPr lang="ru-RU" sz="2800" u="sng" dirty="0"/>
              <a:t>Анастасия Андреевна. </a:t>
            </a:r>
            <a:endParaRPr lang="ru-RU" sz="2800" u="sng" dirty="0" smtClean="0"/>
          </a:p>
          <a:p>
            <a:r>
              <a:rPr lang="ru-RU" sz="2800" dirty="0" smtClean="0"/>
              <a:t> Проводит </a:t>
            </a:r>
            <a:r>
              <a:rPr lang="ru-RU" sz="2800" dirty="0"/>
              <a:t>занятия на развитие познавательных интересов, коммуникативной сферы и волевой сферы детей, формирует психологическую готовность у детей к учебной деятельности.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Занятие с педагогом - психологом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1045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err="1" smtClean="0"/>
              <a:t>Кочакова</a:t>
            </a:r>
            <a:r>
              <a:rPr lang="ru-RU" sz="2800" dirty="0" smtClean="0"/>
              <a:t> </a:t>
            </a:r>
            <a:r>
              <a:rPr lang="ru-RU" sz="2800" dirty="0"/>
              <a:t>Ирина </a:t>
            </a:r>
            <a:r>
              <a:rPr lang="ru-RU" sz="2800" dirty="0" smtClean="0"/>
              <a:t>Станиславовна. 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Проводит </a:t>
            </a:r>
            <a:r>
              <a:rPr lang="ru-RU" sz="2800" dirty="0"/>
              <a:t>занятия  на основе  идей Марии </a:t>
            </a:r>
            <a:r>
              <a:rPr lang="ru-RU" sz="2800" dirty="0" err="1"/>
              <a:t>Монтессори</a:t>
            </a:r>
            <a:r>
              <a:rPr lang="ru-RU" sz="2800" dirty="0"/>
              <a:t>. Структура занятий – свободная работа с дидактическим материалом, который помогает ребенку самостоятельно открывать новые знания в своем индивидуальном темпе. </a:t>
            </a:r>
            <a:r>
              <a:rPr lang="ru-RU" sz="2800" dirty="0" smtClean="0"/>
              <a:t> 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Занятие с учителем начальных классов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6326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48347"/>
            <a:ext cx="8280920" cy="3877815"/>
          </a:xfrm>
        </p:spPr>
        <p:txBody>
          <a:bodyPr>
            <a:normAutofit/>
          </a:bodyPr>
          <a:lstStyle/>
          <a:p>
            <a:r>
              <a:rPr lang="ru-RU" u="sng" dirty="0" smtClean="0"/>
              <a:t> </a:t>
            </a:r>
            <a:r>
              <a:rPr lang="ru-RU" sz="2800" u="sng" dirty="0" smtClean="0"/>
              <a:t>Бакал </a:t>
            </a:r>
            <a:r>
              <a:rPr lang="ru-RU" sz="2800" u="sng" dirty="0"/>
              <a:t>Руфь </a:t>
            </a:r>
            <a:r>
              <a:rPr lang="ru-RU" sz="2800" u="sng" dirty="0" smtClean="0"/>
              <a:t>Леонидовна.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Проводит </a:t>
            </a:r>
            <a:r>
              <a:rPr lang="ru-RU" sz="2800" dirty="0"/>
              <a:t>занятия на развитие кругозора будущих первоклассников;  формирование целостной картины мира, развитие умения объяснять причины и следствия природных явлений; развитие умения сравнивать объекты, классифицировать, находить закономерности, выделять отличия, решать нестандартные задания.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Занятие с учителем начальных классов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284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sz="2800" dirty="0" smtClean="0"/>
              <a:t>В </a:t>
            </a:r>
            <a:r>
              <a:rPr lang="ru-RU" sz="2800" dirty="0"/>
              <a:t>школе работает  логопед </a:t>
            </a:r>
            <a:r>
              <a:rPr lang="ru-RU" sz="2800" dirty="0" err="1"/>
              <a:t>Крупышева</a:t>
            </a:r>
            <a:r>
              <a:rPr lang="ru-RU" sz="2800" dirty="0"/>
              <a:t> Нина Викторовна.  </a:t>
            </a:r>
            <a:endParaRPr lang="ru-RU" sz="2800" dirty="0" smtClean="0"/>
          </a:p>
          <a:p>
            <a:r>
              <a:rPr lang="ru-RU" sz="2800" dirty="0"/>
              <a:t> </a:t>
            </a:r>
            <a:r>
              <a:rPr lang="ru-RU" sz="2800" dirty="0" smtClean="0"/>
              <a:t>  Педагог </a:t>
            </a:r>
            <a:r>
              <a:rPr lang="ru-RU" sz="2800" dirty="0"/>
              <a:t>– логопед проводит индивидуальные консультации по четвергам с 17:00до 18:30 часов.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Консультации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67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AWJJH2MPE6E2-736077665-299</_dlc_DocId>
    <_dlc_DocIdUrl xmlns="4a252ca3-5a62-4c1c-90a6-29f4710e47f8">
      <Url>http://xn--44-6kcadhwnl3cfdx.xn--p1ai/Kostroma_EDU/kos-sch-29/29-old/_layouts/15/DocIdRedir.aspx?ID=AWJJH2MPE6E2-736077665-299</Url>
      <Description>AWJJH2MPE6E2-736077665-299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3D949111BA3554D9CF27B18AD56870F" ma:contentTypeVersion="49" ma:contentTypeDescription="Создание документа." ma:contentTypeScope="" ma:versionID="89736f126f97ebe02674a91ffb3f8e3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494580-C076-4125-9FA7-18C41EF79D63}"/>
</file>

<file path=customXml/itemProps2.xml><?xml version="1.0" encoding="utf-8"?>
<ds:datastoreItem xmlns:ds="http://schemas.openxmlformats.org/officeDocument/2006/customXml" ds:itemID="{FAD3B98B-805B-47E9-B5D9-D45B0D6AE0A4}"/>
</file>

<file path=customXml/itemProps3.xml><?xml version="1.0" encoding="utf-8"?>
<ds:datastoreItem xmlns:ds="http://schemas.openxmlformats.org/officeDocument/2006/customXml" ds:itemID="{382AE73C-16BF-4F84-950C-74D01FF8541C}"/>
</file>

<file path=customXml/itemProps4.xml><?xml version="1.0" encoding="utf-8"?>
<ds:datastoreItem xmlns:ds="http://schemas.openxmlformats.org/officeDocument/2006/customXml" ds:itemID="{F77C8979-5D00-4612-A705-85F7B679C727}"/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</TotalTime>
  <Words>204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Курсы предшкольной подготовки</vt:lpstr>
      <vt:lpstr>Презентация PowerPoint</vt:lpstr>
      <vt:lpstr>Режим работы</vt:lpstr>
      <vt:lpstr>Занятие с педагогом - психологом</vt:lpstr>
      <vt:lpstr>Занятие с учителем начальных классов</vt:lpstr>
      <vt:lpstr>Занятие с учителем начальных классов</vt:lpstr>
      <vt:lpstr>Консультации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Курсы предшкольной подготовки</dc:title>
  <dc:creator>а</dc:creator>
  <cp:lastModifiedBy>а</cp:lastModifiedBy>
  <cp:revision>2</cp:revision>
  <dcterms:created xsi:type="dcterms:W3CDTF">2012-12-13T20:28:31Z</dcterms:created>
  <dcterms:modified xsi:type="dcterms:W3CDTF">2012-12-13T20:45:02Z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0x01010023D949111BA3554D9CF27B18AD56870F</vt:lpwstr>
  </property>
  <property fmtid="{D5CDD505-2E9C-101B-9397-08002B2CF9AE}" pid="3" name="_dlc_DocIdItemGuid">
    <vt:lpwstr>b6a06b05-25a8-4494-b45c-24d8cea12685</vt:lpwstr>
  </property>
</Properties>
</file>